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notesMasterIdLst>
    <p:notesMasterId r:id="rId21"/>
  </p:notesMasterIdLst>
  <p:sldSz cx="13011150" cy="7315200"/>
  <p:notesSz cx="7315200" cy="1301115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tmp/9283063/1531536775/b05caf11b8e399233f8dcb376222d616070859f7/slide1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tmp/9283063/1531536775/b05caf11b8e399233f8dcb376222d616070859f7/slide10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tmp/9283063/1531536775/b05caf11b8e399233f8dcb376222d616070859f7/slide11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tmp/9283063/1531536775/b05caf11b8e399233f8dcb376222d616070859f7/slide12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tmp/9283063/1531536775/b05caf11b8e399233f8dcb376222d616070859f7/slide13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tmp/9283063/1531536775/b05caf11b8e399233f8dcb376222d616070859f7/slide14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tmp/9283063/1531536775/b05caf11b8e399233f8dcb376222d616070859f7/slide15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tmp/9283063/1531536775/b05caf11b8e399233f8dcb376222d616070859f7/slide16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tmp/9283063/1531536775/b05caf11b8e399233f8dcb376222d616070859f7/slide17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tmp/9283063/1531536775/b05caf11b8e399233f8dcb376222d616070859f7/slide18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tmp/9283063/1531536775/b05caf11b8e399233f8dcb376222d616070859f7/slide19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tmp/9283063/1531536775/b05caf11b8e399233f8dcb376222d616070859f7/slide2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tmp/9283063/1531536775/b05caf11b8e399233f8dcb376222d616070859f7/slide3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tmp/9283063/1531536775/b05caf11b8e399233f8dcb376222d616070859f7/slide4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tmp/9283063/1531536775/b05caf11b8e399233f8dcb376222d616070859f7/slide5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tmp/9283063/1531536775/b05caf11b8e399233f8dcb376222d616070859f7/slide6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tmp/9283063/1531536775/b05caf11b8e399233f8dcb376222d616070859f7/slide7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tmp/9283063/1531536775/b05caf11b8e399233f8dcb376222d616070859f7/slide8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tmp/9283063/1531536775/b05caf11b8e399233f8dcb376222d616070859f7/slide9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Visme Presentation</dc:title>
  <dc:subject>PptxGenJS Presentation</dc:subject>
  <dc:creator>Visme User</dc:creator>
  <cp:lastModifiedBy>Visme User</cp:lastModifiedBy>
  <cp:revision>1</cp:revision>
  <dcterms:created xsi:type="dcterms:W3CDTF">2025-10-21T14:02:05Z</dcterms:created>
  <dcterms:modified xsi:type="dcterms:W3CDTF">2025-10-21T14:02:05Z</dcterms:modified>
</cp:coreProperties>
</file>